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281F3A-D4FF-4FBE-BDCE-77F707D0C4BD}" type="datetimeFigureOut">
              <a:rPr lang="en-GB" smtClean="0"/>
              <a:t>24/09/2010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B06079-39F4-451D-B481-68FF9966CFE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06079-39F4-451D-B481-68FF9966CFE6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2612-638F-4F14-99B3-A69084904488}" type="datetimeFigureOut">
              <a:rPr lang="en-GB" smtClean="0"/>
              <a:t>24/09/2010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8A5D-BD8A-4C2B-B9A1-BC6CD6416D1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2612-638F-4F14-99B3-A69084904488}" type="datetimeFigureOut">
              <a:rPr lang="en-GB" smtClean="0"/>
              <a:t>24/09/2010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8A5D-BD8A-4C2B-B9A1-BC6CD6416D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2612-638F-4F14-99B3-A69084904488}" type="datetimeFigureOut">
              <a:rPr lang="en-GB" smtClean="0"/>
              <a:t>24/09/2010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8A5D-BD8A-4C2B-B9A1-BC6CD6416D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2612-638F-4F14-99B3-A69084904488}" type="datetimeFigureOut">
              <a:rPr lang="en-GB" smtClean="0"/>
              <a:t>24/09/2010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8A5D-BD8A-4C2B-B9A1-BC6CD6416D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2612-638F-4F14-99B3-A69084904488}" type="datetimeFigureOut">
              <a:rPr lang="en-GB" smtClean="0"/>
              <a:t>24/09/2010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5198A5D-BD8A-4C2B-B9A1-BC6CD6416D13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2612-638F-4F14-99B3-A69084904488}" type="datetimeFigureOut">
              <a:rPr lang="en-GB" smtClean="0"/>
              <a:t>24/09/2010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8A5D-BD8A-4C2B-B9A1-BC6CD6416D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2612-638F-4F14-99B3-A69084904488}" type="datetimeFigureOut">
              <a:rPr lang="en-GB" smtClean="0"/>
              <a:t>24/09/2010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8A5D-BD8A-4C2B-B9A1-BC6CD6416D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2612-638F-4F14-99B3-A69084904488}" type="datetimeFigureOut">
              <a:rPr lang="en-GB" smtClean="0"/>
              <a:t>24/09/2010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8A5D-BD8A-4C2B-B9A1-BC6CD6416D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2612-638F-4F14-99B3-A69084904488}" type="datetimeFigureOut">
              <a:rPr lang="en-GB" smtClean="0"/>
              <a:t>24/09/2010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8A5D-BD8A-4C2B-B9A1-BC6CD6416D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2612-638F-4F14-99B3-A69084904488}" type="datetimeFigureOut">
              <a:rPr lang="en-GB" smtClean="0"/>
              <a:t>24/09/2010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8A5D-BD8A-4C2B-B9A1-BC6CD6416D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2612-638F-4F14-99B3-A69084904488}" type="datetimeFigureOut">
              <a:rPr lang="en-GB" smtClean="0"/>
              <a:t>24/09/2010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8A5D-BD8A-4C2B-B9A1-BC6CD6416D1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1502612-638F-4F14-99B3-A69084904488}" type="datetimeFigureOut">
              <a:rPr lang="en-GB" smtClean="0"/>
              <a:t>24/09/2010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5198A5D-BD8A-4C2B-B9A1-BC6CD6416D13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204864"/>
            <a:ext cx="8229600" cy="923528"/>
          </a:xfrm>
        </p:spPr>
        <p:txBody>
          <a:bodyPr/>
          <a:lstStyle/>
          <a:p>
            <a:r>
              <a:rPr lang="en-GB" dirty="0" smtClean="0"/>
              <a:t>Animal drug testing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356992"/>
            <a:ext cx="6400800" cy="648072"/>
          </a:xfrm>
        </p:spPr>
        <p:txBody>
          <a:bodyPr/>
          <a:lstStyle/>
          <a:p>
            <a:r>
              <a:rPr lang="en-GB" dirty="0" smtClean="0"/>
              <a:t>By Leone and Natalie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Animal experimentation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Animal experiments are used around the world to </a:t>
            </a:r>
          </a:p>
          <a:p>
            <a:pPr>
              <a:buNone/>
            </a:pPr>
            <a:r>
              <a:rPr lang="en-GB" dirty="0" smtClean="0"/>
              <a:t>develop new medicines and to test the safety of </a:t>
            </a:r>
          </a:p>
          <a:p>
            <a:pPr>
              <a:buNone/>
            </a:pPr>
            <a:r>
              <a:rPr lang="en-GB" dirty="0" smtClean="0"/>
              <a:t>other products. Many of these experiments cause</a:t>
            </a:r>
          </a:p>
          <a:p>
            <a:pPr>
              <a:buNone/>
            </a:pPr>
            <a:r>
              <a:rPr lang="en-GB" dirty="0" smtClean="0"/>
              <a:t>p</a:t>
            </a:r>
            <a:r>
              <a:rPr lang="en-GB" dirty="0" smtClean="0"/>
              <a:t>ain to the animals or reduce their life span.</a:t>
            </a:r>
          </a:p>
          <a:p>
            <a:pPr>
              <a:buNone/>
            </a:pPr>
            <a:endParaRPr lang="en-GB" dirty="0" smtClean="0"/>
          </a:p>
        </p:txBody>
      </p:sp>
      <p:pic>
        <p:nvPicPr>
          <p:cNvPr id="10" name="Picture 9" descr="Mouse with human ear on its back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861048"/>
            <a:ext cx="296416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 favour of animal experiments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00808"/>
          </a:xfrm>
        </p:spPr>
        <p:txBody>
          <a:bodyPr/>
          <a:lstStyle/>
          <a:p>
            <a:r>
              <a:rPr lang="en-GB" dirty="0" smtClean="0"/>
              <a:t>Experimenting on animals is acceptable if pain is reduced in all tests.</a:t>
            </a:r>
          </a:p>
          <a:p>
            <a:r>
              <a:rPr lang="en-GB" dirty="0" smtClean="0"/>
              <a:t>Humans benefit from animal testing as they do not get hurt or die.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357301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Against animal experiments</a:t>
            </a:r>
            <a:endParaRPr lang="en-GB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4365104"/>
            <a:ext cx="78488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sz="2800" dirty="0" smtClean="0"/>
              <a:t>  Causes suffering to animals</a:t>
            </a:r>
          </a:p>
          <a:p>
            <a:pPr>
              <a:buFont typeface="Wingdings" pitchFamily="2" charset="2"/>
              <a:buChar char="q"/>
            </a:pPr>
            <a:r>
              <a:rPr lang="en-GB" sz="2800" dirty="0"/>
              <a:t> </a:t>
            </a:r>
            <a:r>
              <a:rPr lang="en-GB" sz="2800" dirty="0" smtClean="0"/>
              <a:t>The benefits to humans are not proven</a:t>
            </a:r>
          </a:p>
          <a:p>
            <a:pPr>
              <a:buFont typeface="Wingdings" pitchFamily="2" charset="2"/>
              <a:buChar char="q"/>
            </a:pPr>
            <a:r>
              <a:rPr lang="en-GB" sz="2800" dirty="0" smtClean="0"/>
              <a:t> Even though products are tested on animals, it may have a different effect on humans</a:t>
            </a:r>
            <a:endParaRPr lang="en-GB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Products tested on animals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 drugs are tested on animals</a:t>
            </a:r>
          </a:p>
          <a:p>
            <a:pPr>
              <a:buNone/>
            </a:pPr>
            <a:r>
              <a:rPr lang="en-GB" dirty="0" smtClean="0"/>
              <a:t>E.G  - HIV treatments, Aids vaccinations and all prescription drugs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</TotalTime>
  <Words>131</Words>
  <Application>Microsoft Office PowerPoint</Application>
  <PresentationFormat>On-screen Show (4:3)</PresentationFormat>
  <Paragraphs>18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Animal drug testing</vt:lpstr>
      <vt:lpstr>Animal experimentation</vt:lpstr>
      <vt:lpstr>In favour of animal experiments</vt:lpstr>
      <vt:lpstr>Products tested on animals</vt:lpstr>
    </vt:vector>
  </TitlesOfParts>
  <Company>Thomas Keble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 drug testing</dc:title>
  <dc:creator>llapsley</dc:creator>
  <cp:lastModifiedBy>llapsley</cp:lastModifiedBy>
  <cp:revision>6</cp:revision>
  <dcterms:created xsi:type="dcterms:W3CDTF">2010-09-24T10:29:38Z</dcterms:created>
  <dcterms:modified xsi:type="dcterms:W3CDTF">2010-09-24T11:14:02Z</dcterms:modified>
</cp:coreProperties>
</file>